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000663" cy="2519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20" d="100"/>
          <a:sy n="20" d="100"/>
        </p:scale>
        <p:origin x="2678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4124164"/>
            <a:ext cx="15300564" cy="8773325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3235822"/>
            <a:ext cx="13500497" cy="6084159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324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29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341665"/>
            <a:ext cx="3881393" cy="2135581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341665"/>
            <a:ext cx="11419171" cy="2135581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558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1183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6282501"/>
            <a:ext cx="15525572" cy="10482488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6864157"/>
            <a:ext cx="15525572" cy="5512493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7864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708326"/>
            <a:ext cx="7650282" cy="159891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708326"/>
            <a:ext cx="7650282" cy="159891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7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341671"/>
            <a:ext cx="15525572" cy="487083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6177496"/>
            <a:ext cx="7615123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9204991"/>
            <a:ext cx="7615123" cy="135391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6177496"/>
            <a:ext cx="7652626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9204991"/>
            <a:ext cx="7652626" cy="135391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002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990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0370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628335"/>
            <a:ext cx="9112836" cy="17908316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4446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628335"/>
            <a:ext cx="9112836" cy="17908316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623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341671"/>
            <a:ext cx="15525572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708326"/>
            <a:ext cx="15525572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5FF15-30A9-49F5-BFC9-F88BE8248892}" type="datetimeFigureOut">
              <a:rPr lang="it-IT" smtClean="0"/>
              <a:t>20/04/2026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3356649"/>
            <a:ext cx="607522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87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8E984613-DF2B-B019-2D5A-E80297D01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805" y="1274190"/>
            <a:ext cx="15249049" cy="124829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E49033B8-8CAC-466C-468B-DDE18EEEBE4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712"/>
          <a:stretch/>
        </p:blipFill>
        <p:spPr>
          <a:xfrm>
            <a:off x="1375805" y="21418386"/>
            <a:ext cx="15249049" cy="2507399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3744354-7079-2544-87A1-05E140A47D5E}"/>
              </a:ext>
            </a:extLst>
          </p:cNvPr>
          <p:cNvSpPr txBox="1"/>
          <p:nvPr/>
        </p:nvSpPr>
        <p:spPr>
          <a:xfrm>
            <a:off x="1596937" y="4299893"/>
            <a:ext cx="14194998" cy="17159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6571"/>
              </a:lnSpc>
            </a:pPr>
            <a:r>
              <a:rPr lang="it-IT" sz="7200" dirty="0"/>
              <a:t>Partecipazione alla fiera </a:t>
            </a:r>
          </a:p>
          <a:p>
            <a:pPr>
              <a:lnSpc>
                <a:spcPts val="6571"/>
              </a:lnSpc>
            </a:pPr>
            <a:r>
              <a:rPr lang="it-IT" sz="7200" dirty="0"/>
              <a:t>NME – Next </a:t>
            </a:r>
            <a:r>
              <a:rPr lang="it-IT" sz="7200" dirty="0" err="1"/>
              <a:t>Mobility</a:t>
            </a:r>
            <a:r>
              <a:rPr lang="it-IT" sz="7200" dirty="0"/>
              <a:t> </a:t>
            </a:r>
            <a:r>
              <a:rPr lang="it-IT" sz="7200" dirty="0" err="1"/>
              <a:t>Exhibition</a:t>
            </a:r>
            <a:r>
              <a:rPr lang="it-IT" sz="7200" dirty="0"/>
              <a:t> 2026</a:t>
            </a:r>
            <a:endParaRPr lang="it-IT" sz="7200" b="1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94AF1879-8F1C-5373-0BD2-C340E8D81D77}"/>
              </a:ext>
            </a:extLst>
          </p:cNvPr>
          <p:cNvSpPr txBox="1"/>
          <p:nvPr/>
        </p:nvSpPr>
        <p:spPr>
          <a:xfrm>
            <a:off x="1596937" y="6252061"/>
            <a:ext cx="15027917" cy="31700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Finanziato dal Programma regionale a valere sul </a:t>
            </a: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Fondo Europeo di Sviluppo Regionale 2021/2027 di Regione Lombardia</a:t>
            </a: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PR FESR 2021-2027</a:t>
            </a:r>
          </a:p>
          <a:p>
            <a:pPr algn="just"/>
            <a:r>
              <a:rPr lang="it-IT" sz="3400" i="1" dirty="0">
                <a:latin typeface="Century Gothic" panose="020B0502020202020204" pitchFamily="34" charset="0"/>
                <a:ea typeface="Helvetica" charset="0"/>
                <a:cs typeface="Helvetica Neue Thin"/>
              </a:rPr>
              <a:t>Azione: </a:t>
            </a:r>
            <a:r>
              <a:rPr lang="it-IT" sz="3600" dirty="0"/>
              <a:t>PR FESR 2021–2027 – Azione 1.3.1 Internazionalizzazione PMI</a:t>
            </a:r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r>
              <a:rPr lang="it-IT" sz="3400" i="1" dirty="0">
                <a:latin typeface="Century Gothic" panose="020B0502020202020204" pitchFamily="34" charset="0"/>
                <a:ea typeface="Helvetica" charset="0"/>
                <a:cs typeface="Helvetica Neue Thin"/>
              </a:rPr>
              <a:t>Bando: </a:t>
            </a:r>
            <a:r>
              <a:rPr lang="it-IT" sz="3400" i="1" dirty="0">
                <a:latin typeface="Century Gothic" panose="020B0502020202020204" pitchFamily="34" charset="0"/>
              </a:rPr>
              <a:t>Contributi per la partecipazione delle MPMI alle fiere internazionali in Lombardia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636AB62-52A8-CF7E-F77C-07A4ED9FE180}"/>
              </a:ext>
            </a:extLst>
          </p:cNvPr>
          <p:cNvSpPr txBox="1"/>
          <p:nvPr/>
        </p:nvSpPr>
        <p:spPr>
          <a:xfrm>
            <a:off x="3123121" y="21798275"/>
            <a:ext cx="55854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Programma Regionale a valere sul</a:t>
            </a:r>
          </a:p>
          <a:p>
            <a:r>
              <a:rPr lang="it-IT" sz="2000" dirty="0"/>
              <a:t>Fondo Europeo di Sviluppo Regionale</a:t>
            </a:r>
          </a:p>
          <a:p>
            <a:r>
              <a:rPr lang="it-IT" sz="2000" dirty="0"/>
              <a:t>PR FESR 2021-2027</a:t>
            </a:r>
          </a:p>
          <a:p>
            <a:endParaRPr lang="it-IT" sz="2000" dirty="0"/>
          </a:p>
          <a:p>
            <a:r>
              <a:rPr lang="it-IT" sz="2000" dirty="0"/>
              <a:t>www.fesr.regione.lombardia.it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A47D8754-7823-2BD0-3899-3130B6F8C5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5134" y="21848121"/>
            <a:ext cx="1484772" cy="148477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6CB37395-F2E2-7016-2496-3B3C9E8D4644}"/>
              </a:ext>
            </a:extLst>
          </p:cNvPr>
          <p:cNvSpPr txBox="1"/>
          <p:nvPr/>
        </p:nvSpPr>
        <p:spPr>
          <a:xfrm>
            <a:off x="1596937" y="9442820"/>
            <a:ext cx="15027917" cy="130189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Beneficiario: </a:t>
            </a:r>
          </a:p>
          <a:p>
            <a:r>
              <a:rPr lang="it-IT" sz="3600" dirty="0"/>
              <a:t>O.E.M. S.r.l.</a:t>
            </a:r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Descrizione: </a:t>
            </a:r>
          </a:p>
          <a:p>
            <a:pPr algn="just"/>
            <a:r>
              <a:rPr lang="it-IT" sz="3600" dirty="0"/>
              <a:t>Il progetto è finalizzato alla partecipazione di O.E.M. S.r.l. alla Next </a:t>
            </a:r>
            <a:r>
              <a:rPr lang="it-IT" sz="3600" dirty="0" err="1"/>
              <a:t>Mobility</a:t>
            </a:r>
            <a:r>
              <a:rPr lang="it-IT" sz="3600" dirty="0"/>
              <a:t> </a:t>
            </a:r>
            <a:r>
              <a:rPr lang="it-IT" sz="3600" dirty="0" err="1"/>
              <a:t>Exhibition</a:t>
            </a:r>
            <a:r>
              <a:rPr lang="it-IT" sz="3600" dirty="0"/>
              <a:t> 2026, con l’obiettivo di espandere la rete commerciale internazionale e rafforzare il posizionamento nel settore della mobilità sostenibile.</a:t>
            </a:r>
          </a:p>
          <a:p>
            <a:pPr algn="just"/>
            <a:endParaRPr lang="it-IT" sz="3600" dirty="0"/>
          </a:p>
          <a:p>
            <a:pPr algn="just"/>
            <a:r>
              <a:rPr lang="it-IT" sz="3600" dirty="0"/>
              <a:t>L’azienda presenterà soluzioni custom per cablaggi elettrici e sistemi di connessione per veicoli, evidenziando la qualità certificata, l’elevata affidabilità e la capacità di sviluppare soluzioni su misura. </a:t>
            </a:r>
          </a:p>
          <a:p>
            <a:pPr algn="just"/>
            <a:br>
              <a:rPr lang="it-IT" sz="3600" dirty="0"/>
            </a:br>
            <a:r>
              <a:rPr lang="it-IT" sz="3600" dirty="0"/>
              <a:t>La partecipazione alla fiera rappresenta un’opportunità strategica per accedere a nuovi mercati, sviluppare collaborazioni con partner internazionali e intercettare le principali tendenze del settore, contribuendo al rafforzamento della competitività aziendale e alla diversificazione del portafoglio clienti.</a:t>
            </a:r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Importo totale: </a:t>
            </a:r>
            <a:r>
              <a:rPr lang="it-IT" sz="3600" dirty="0"/>
              <a:t>€ 11.299,20</a:t>
            </a:r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Agevolazione concessa o liquidata: </a:t>
            </a:r>
            <a:r>
              <a:rPr lang="it-IT" sz="3600" dirty="0"/>
              <a:t>€ 5.649,60</a:t>
            </a:r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</p:txBody>
      </p:sp>
      <p:pic>
        <p:nvPicPr>
          <p:cNvPr id="7" name="Immagine 6" descr="Immagine che contiene Elementi grafici, schermata, Carattere, testo&#10;&#10;Il contenuto generato dall'IA potrebbe non essere corretto.">
            <a:extLst>
              <a:ext uri="{FF2B5EF4-FFF2-40B4-BE49-F238E27FC236}">
                <a16:creationId xmlns:a16="http://schemas.microsoft.com/office/drawing/2014/main" id="{6257B23B-04F3-52B1-84B7-4D7CBB8F4C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604" r="4332" b="30244"/>
          <a:stretch/>
        </p:blipFill>
        <p:spPr>
          <a:xfrm>
            <a:off x="12395968" y="22243813"/>
            <a:ext cx="3817047" cy="148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291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85</TotalTime>
  <Words>214</Words>
  <Application>Microsoft Office PowerPoint</Application>
  <PresentationFormat>Personalizzato</PresentationFormat>
  <Paragraphs>26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Giorgio Pier Luigi Bocca</dc:creator>
  <cp:lastModifiedBy>Fabrizia De Palma</cp:lastModifiedBy>
  <cp:revision>10</cp:revision>
  <dcterms:created xsi:type="dcterms:W3CDTF">2023-03-14T09:17:31Z</dcterms:created>
  <dcterms:modified xsi:type="dcterms:W3CDTF">2026-04-20T12:47:05Z</dcterms:modified>
</cp:coreProperties>
</file>